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2" d="100"/>
          <a:sy n="52" d="100"/>
        </p:scale>
        <p:origin x="-1452" y="-9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66A52-9371-4100-8A98-9B8E9461B7B6}" type="datetimeFigureOut">
              <a:rPr lang="en-US" smtClean="0"/>
              <a:t>4/19/2010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E40978-8F9C-46F4-8144-9D552335A636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66A52-9371-4100-8A98-9B8E9461B7B6}" type="datetimeFigureOut">
              <a:rPr lang="en-US" smtClean="0"/>
              <a:t>4/19/2010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E40978-8F9C-46F4-8144-9D552335A636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66A52-9371-4100-8A98-9B8E9461B7B6}" type="datetimeFigureOut">
              <a:rPr lang="en-US" smtClean="0"/>
              <a:t>4/19/2010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E40978-8F9C-46F4-8144-9D552335A636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66A52-9371-4100-8A98-9B8E9461B7B6}" type="datetimeFigureOut">
              <a:rPr lang="en-US" smtClean="0"/>
              <a:t>4/19/2010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E40978-8F9C-46F4-8144-9D552335A636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66A52-9371-4100-8A98-9B8E9461B7B6}" type="datetimeFigureOut">
              <a:rPr lang="en-US" smtClean="0"/>
              <a:t>4/19/2010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E40978-8F9C-46F4-8144-9D552335A636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66A52-9371-4100-8A98-9B8E9461B7B6}" type="datetimeFigureOut">
              <a:rPr lang="en-US" smtClean="0"/>
              <a:t>4/19/2010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E40978-8F9C-46F4-8144-9D552335A636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66A52-9371-4100-8A98-9B8E9461B7B6}" type="datetimeFigureOut">
              <a:rPr lang="en-US" smtClean="0"/>
              <a:t>4/19/2010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E40978-8F9C-46F4-8144-9D552335A636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66A52-9371-4100-8A98-9B8E9461B7B6}" type="datetimeFigureOut">
              <a:rPr lang="en-US" smtClean="0"/>
              <a:t>4/19/2010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E40978-8F9C-46F4-8144-9D552335A636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66A52-9371-4100-8A98-9B8E9461B7B6}" type="datetimeFigureOut">
              <a:rPr lang="en-US" smtClean="0"/>
              <a:t>4/19/2010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E40978-8F9C-46F4-8144-9D552335A636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66A52-9371-4100-8A98-9B8E9461B7B6}" type="datetimeFigureOut">
              <a:rPr lang="en-US" smtClean="0"/>
              <a:t>4/19/2010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E40978-8F9C-46F4-8144-9D552335A636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66A52-9371-4100-8A98-9B8E9461B7B6}" type="datetimeFigureOut">
              <a:rPr lang="en-US" smtClean="0"/>
              <a:t>4/19/2010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E40978-8F9C-46F4-8144-9D552335A636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E66A52-9371-4100-8A98-9B8E9461B7B6}" type="datetimeFigureOut">
              <a:rPr lang="en-US" smtClean="0"/>
              <a:t>4/19/2010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E40978-8F9C-46F4-8144-9D552335A636}" type="slidenum">
              <a:rPr lang="en-NZ" smtClean="0"/>
              <a:t>‹#›</a:t>
            </a:fld>
            <a:endParaRPr lang="en-N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NZ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6200000">
            <a:off x="-1142999" y="114300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Matamata Intermediate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annaliese</dc:creator>
  <cp:lastModifiedBy>annaliese</cp:lastModifiedBy>
  <cp:revision>1</cp:revision>
  <dcterms:created xsi:type="dcterms:W3CDTF">2010-04-19T03:12:59Z</dcterms:created>
  <dcterms:modified xsi:type="dcterms:W3CDTF">2010-04-19T03:14:39Z</dcterms:modified>
</cp:coreProperties>
</file>